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96F3A-EBA0-7140-AEFD-25731CAC14A8}" type="datetimeFigureOut">
              <a:rPr lang="en-US" smtClean="0"/>
              <a:t>8/25/12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D3AEA-3ABB-A540-91BB-B0C1C15DA1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theory: radioisotopes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Research task: A4 poster on 1 radioisotope which is used: C-14, I-131, I-125, Co-60, or other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What is radioisotope? </a:t>
            </a:r>
            <a:r>
              <a:rPr lang="en-US" smtClean="0"/>
              <a:t>Why dangerous?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Properties of the radioisotope you have selected. Where is it found?  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What we use it for?  Describe how it works.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Why it is suitable for that use?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Add diagrams, images, …</a:t>
            </a:r>
          </a:p>
          <a:p>
            <a:pPr lvl="1">
              <a:buFont typeface="Courier New"/>
              <a:buChar char="o"/>
            </a:pPr>
            <a:endParaRPr lang="en-US" dirty="0" smtClean="0"/>
          </a:p>
          <a:p>
            <a:pPr lvl="1">
              <a:buFont typeface="Courier New"/>
              <a:buChar char="o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79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Atomic theory: radioisotopes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theory: radioisotopes</dc:title>
  <dc:creator>Client Admin</dc:creator>
  <cp:lastModifiedBy>Client Admin</cp:lastModifiedBy>
  <cp:revision>2</cp:revision>
  <dcterms:created xsi:type="dcterms:W3CDTF">2012-08-25T01:19:15Z</dcterms:created>
  <dcterms:modified xsi:type="dcterms:W3CDTF">2012-08-25T01:34:48Z</dcterms:modified>
</cp:coreProperties>
</file>